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74" r:id="rId14"/>
    <p:sldId id="267" r:id="rId15"/>
    <p:sldId id="268" r:id="rId16"/>
    <p:sldId id="269"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066002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08960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91451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2857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74188-3371-4341-9A75-37C209C522DB}" type="datetimeFigureOut">
              <a:rPr lang="en-US" smtClean="0"/>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0575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F74188-3371-4341-9A75-37C209C522DB}"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167418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F74188-3371-4341-9A75-37C209C522DB}" type="datetimeFigureOut">
              <a:rPr lang="en-US" smtClean="0"/>
              <a:t>5/6/2019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9232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F74188-3371-4341-9A75-37C209C522DB}" type="datetimeFigureOut">
              <a:rPr lang="en-US" smtClean="0"/>
              <a:t>5/6/2019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5166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74188-3371-4341-9A75-37C209C522DB}" type="datetimeFigureOut">
              <a:rPr lang="en-US" smtClean="0"/>
              <a:t>5/6/2019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55088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F74188-3371-4341-9A75-37C209C522DB}"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40986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F74188-3371-4341-9A75-37C209C522DB}" type="datetimeFigureOut">
              <a:rPr lang="en-US" smtClean="0"/>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03026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74188-3371-4341-9A75-37C209C522DB}" type="datetimeFigureOut">
              <a:rPr lang="en-US" smtClean="0"/>
              <a:t>5/6/2019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D9251-122B-4B90-BBE1-2954690C5E93}" type="slidenum">
              <a:rPr lang="en-US" smtClean="0"/>
              <a:t>‹#›</a:t>
            </a:fld>
            <a:endParaRPr lang="en-US"/>
          </a:p>
        </p:txBody>
      </p:sp>
    </p:spTree>
    <p:extLst>
      <p:ext uri="{BB962C8B-B14F-4D97-AF65-F5344CB8AC3E}">
        <p14:creationId xmlns:p14="http://schemas.microsoft.com/office/powerpoint/2010/main" val="11304466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1293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32"/>
            <a:ext cx="12192000" cy="7319247"/>
          </a:xfrm>
          <a:prstGeom prst="rect">
            <a:avLst/>
          </a:prstGeom>
        </p:spPr>
      </p:pic>
    </p:spTree>
    <p:extLst>
      <p:ext uri="{BB962C8B-B14F-4D97-AF65-F5344CB8AC3E}">
        <p14:creationId xmlns:p14="http://schemas.microsoft.com/office/powerpoint/2010/main" val="877525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3187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683303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400583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44686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43136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76210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anose="04020705040A02060702" pitchFamily="82" charset="0"/>
              </a:rPr>
              <a:t>        Application </a:t>
            </a:r>
            <a:r>
              <a:rPr lang="en-US" b="1" dirty="0">
                <a:latin typeface="Algerian" panose="04020705040A02060702" pitchFamily="82" charset="0"/>
              </a:rPr>
              <a:t>Requirements </a:t>
            </a:r>
            <a:r>
              <a:rPr lang="en-US" dirty="0"/>
              <a:t/>
            </a:r>
            <a:br>
              <a:rPr lang="en-US" dirty="0"/>
            </a:br>
            <a:endParaRPr lang="en-US" dirty="0"/>
          </a:p>
        </p:txBody>
      </p:sp>
      <p:sp>
        <p:nvSpPr>
          <p:cNvPr id="3" name="Text Placeholder 2"/>
          <p:cNvSpPr>
            <a:spLocks noGrp="1"/>
          </p:cNvSpPr>
          <p:nvPr>
            <p:ph type="body" idx="1"/>
          </p:nvPr>
        </p:nvSpPr>
        <p:spPr>
          <a:xfrm>
            <a:off x="839788" y="1681163"/>
            <a:ext cx="5157787" cy="469609"/>
          </a:xfrm>
        </p:spPr>
        <p:txBody>
          <a:bodyPr/>
          <a:lstStyle/>
          <a:p>
            <a:r>
              <a:rPr lang="en-US" dirty="0">
                <a:latin typeface="Algerian" panose="04020705040A02060702" pitchFamily="82" charset="0"/>
              </a:rPr>
              <a:t>User Interface: </a:t>
            </a:r>
          </a:p>
        </p:txBody>
      </p:sp>
      <p:sp>
        <p:nvSpPr>
          <p:cNvPr id="4" name="Content Placeholder 3"/>
          <p:cNvSpPr>
            <a:spLocks noGrp="1"/>
          </p:cNvSpPr>
          <p:nvPr>
            <p:ph sz="half" idx="2"/>
          </p:nvPr>
        </p:nvSpPr>
        <p:spPr>
          <a:xfrm>
            <a:off x="839788" y="2505075"/>
            <a:ext cx="5157787" cy="4179060"/>
          </a:xfrm>
        </p:spPr>
        <p:txBody>
          <a:bodyPr>
            <a:normAutofit/>
          </a:bodyPr>
          <a:lstStyle/>
          <a:p>
            <a:r>
              <a:rPr lang="en-US" dirty="0" smtClean="0"/>
              <a:t>HTML </a:t>
            </a:r>
            <a:r>
              <a:rPr lang="en-US" dirty="0"/>
              <a:t>has been used for developing the user layout for the system. </a:t>
            </a:r>
          </a:p>
          <a:p>
            <a:r>
              <a:rPr lang="en-US" dirty="0" smtClean="0"/>
              <a:t> </a:t>
            </a:r>
            <a:r>
              <a:rPr lang="en-US" dirty="0"/>
              <a:t>PHP and JavaScript has been used for creating all the validations and client side scripting functionality. </a:t>
            </a:r>
          </a:p>
          <a:p>
            <a:r>
              <a:rPr lang="en-US" dirty="0" smtClean="0"/>
              <a:t>CSS </a:t>
            </a:r>
            <a:r>
              <a:rPr lang="en-US" dirty="0"/>
              <a:t>has been used for designing the web page of the system. </a:t>
            </a:r>
          </a:p>
          <a:p>
            <a:endParaRPr lang="en-US" dirty="0"/>
          </a:p>
        </p:txBody>
      </p:sp>
      <p:sp>
        <p:nvSpPr>
          <p:cNvPr id="5" name="Text Placeholder 4"/>
          <p:cNvSpPr>
            <a:spLocks noGrp="1"/>
          </p:cNvSpPr>
          <p:nvPr>
            <p:ph type="body" sz="quarter" idx="3"/>
          </p:nvPr>
        </p:nvSpPr>
        <p:spPr>
          <a:xfrm>
            <a:off x="6172200" y="1681163"/>
            <a:ext cx="5183188" cy="469609"/>
          </a:xfrm>
        </p:spPr>
        <p:txBody>
          <a:bodyPr/>
          <a:lstStyle/>
          <a:p>
            <a:r>
              <a:rPr lang="en-US" dirty="0">
                <a:latin typeface="Algerian" panose="04020705040A02060702" pitchFamily="82" charset="0"/>
              </a:rPr>
              <a:t>Application: </a:t>
            </a:r>
          </a:p>
        </p:txBody>
      </p:sp>
      <p:sp>
        <p:nvSpPr>
          <p:cNvPr id="6" name="Content Placeholder 5"/>
          <p:cNvSpPr>
            <a:spLocks noGrp="1"/>
          </p:cNvSpPr>
          <p:nvPr>
            <p:ph sz="quarter" idx="4"/>
          </p:nvPr>
        </p:nvSpPr>
        <p:spPr>
          <a:xfrm>
            <a:off x="6172200" y="2505075"/>
            <a:ext cx="5183188" cy="4179060"/>
          </a:xfrm>
        </p:spPr>
        <p:txBody>
          <a:bodyPr>
            <a:normAutofit/>
          </a:bodyPr>
          <a:lstStyle/>
          <a:p>
            <a:r>
              <a:rPr lang="en-US" dirty="0" smtClean="0"/>
              <a:t>Client </a:t>
            </a:r>
            <a:r>
              <a:rPr lang="en-US" dirty="0"/>
              <a:t>on Internet: Web Browser, Operating System (Any) </a:t>
            </a:r>
          </a:p>
          <a:p>
            <a:r>
              <a:rPr lang="en-US" dirty="0" smtClean="0"/>
              <a:t> </a:t>
            </a:r>
            <a:r>
              <a:rPr lang="en-US" dirty="0"/>
              <a:t>Web Server: Apache </a:t>
            </a:r>
          </a:p>
          <a:p>
            <a:r>
              <a:rPr lang="en-US" dirty="0" smtClean="0"/>
              <a:t> </a:t>
            </a:r>
            <a:r>
              <a:rPr lang="en-US" dirty="0"/>
              <a:t>Database: MySQL </a:t>
            </a:r>
          </a:p>
          <a:p>
            <a:r>
              <a:rPr lang="en-US" dirty="0" smtClean="0"/>
              <a:t> </a:t>
            </a:r>
            <a:r>
              <a:rPr lang="en-US" dirty="0"/>
              <a:t>Markup Language: HTML, CSS </a:t>
            </a:r>
          </a:p>
          <a:p>
            <a:r>
              <a:rPr lang="en-US" dirty="0" smtClean="0"/>
              <a:t>Scripting </a:t>
            </a:r>
            <a:r>
              <a:rPr lang="en-US" dirty="0"/>
              <a:t>Language: PHP, JavaScript, JQuery </a:t>
            </a:r>
          </a:p>
          <a:p>
            <a:r>
              <a:rPr lang="en-US" dirty="0"/>
              <a:t> </a:t>
            </a:r>
            <a:r>
              <a:rPr lang="en-US" dirty="0" smtClean="0"/>
              <a:t>AJAX</a:t>
            </a:r>
            <a:endParaRPr lang="en-US" dirty="0"/>
          </a:p>
        </p:txBody>
      </p:sp>
    </p:spTree>
    <p:extLst>
      <p:ext uri="{BB962C8B-B14F-4D97-AF65-F5344CB8AC3E}">
        <p14:creationId xmlns:p14="http://schemas.microsoft.com/office/powerpoint/2010/main" val="4004326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848105"/>
          </a:xfrm>
        </p:spPr>
        <p:txBody>
          <a:bodyPr>
            <a:normAutofit fontScale="90000"/>
          </a:bodyPr>
          <a:lstStyle/>
          <a:p>
            <a:r>
              <a:rPr lang="en-US" dirty="0" smtClean="0">
                <a:latin typeface="Algerian" panose="04020705040A02060702" pitchFamily="82" charset="0"/>
              </a:rPr>
              <a:t>CONCLUSION:</a:t>
            </a:r>
            <a:endParaRPr lang="en-US" dirty="0">
              <a:latin typeface="Algerian" panose="04020705040A02060702" pitchFamily="82" charset="0"/>
            </a:endParaRPr>
          </a:p>
        </p:txBody>
      </p:sp>
      <p:sp>
        <p:nvSpPr>
          <p:cNvPr id="3" name="Subtitle 2"/>
          <p:cNvSpPr>
            <a:spLocks noGrp="1"/>
          </p:cNvSpPr>
          <p:nvPr>
            <p:ph type="subTitle" idx="1"/>
          </p:nvPr>
        </p:nvSpPr>
        <p:spPr>
          <a:xfrm>
            <a:off x="1524000" y="2176529"/>
            <a:ext cx="9144000" cy="4185633"/>
          </a:xfrm>
        </p:spPr>
        <p:txBody>
          <a:bodyPr>
            <a:normAutofit/>
          </a:bodyPr>
          <a:lstStyle/>
          <a:p>
            <a:r>
              <a:rPr lang="en-US" dirty="0"/>
              <a:t>The “</a:t>
            </a:r>
            <a:r>
              <a:rPr lang="en-US" b="1" dirty="0"/>
              <a:t>GYM EDGE MANAGEMENT SYSTEM</a:t>
            </a:r>
            <a:r>
              <a:rPr lang="en-US" dirty="0"/>
              <a:t>” is successfully designed and developed to fulfilling the necessary requirements, as identified in the requirements analysis phase, such as the system is very much user friendly, form level validation and field level validation are performing very efficiently. The old manual system was suffering from a series of drawbacks. The present project has been developed to meet the aspirations indicated in the modern age.</a:t>
            </a:r>
          </a:p>
          <a:p>
            <a:endParaRPr lang="en-US" dirty="0"/>
          </a:p>
        </p:txBody>
      </p:sp>
    </p:spTree>
    <p:extLst>
      <p:ext uri="{BB962C8B-B14F-4D97-AF65-F5344CB8AC3E}">
        <p14:creationId xmlns:p14="http://schemas.microsoft.com/office/powerpoint/2010/main" val="2827113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1690" y="1709739"/>
            <a:ext cx="7805760" cy="2102408"/>
          </a:xfrm>
        </p:spPr>
        <p:txBody>
          <a:bodyPr/>
          <a:lstStyle/>
          <a:p>
            <a:r>
              <a:rPr lang="en-US" dirty="0" smtClean="0">
                <a:latin typeface="Algerian" panose="04020705040A02060702" pitchFamily="82" charset="0"/>
              </a:rPr>
              <a:t>THANKYOU!</a:t>
            </a:r>
            <a:endParaRPr lang="en-US" dirty="0">
              <a:latin typeface="Algerian" panose="04020705040A02060702" pitchFamily="82" charset="0"/>
            </a:endParaRPr>
          </a:p>
        </p:txBody>
      </p:sp>
      <p:sp>
        <p:nvSpPr>
          <p:cNvPr id="3" name="Text Placeholder 2"/>
          <p:cNvSpPr>
            <a:spLocks noGrp="1"/>
          </p:cNvSpPr>
          <p:nvPr>
            <p:ph type="body" idx="1"/>
          </p:nvPr>
        </p:nvSpPr>
        <p:spPr/>
        <p:txBody>
          <a:bodyPr>
            <a:normAutofit/>
          </a:bodyPr>
          <a:lstStyle/>
          <a:p>
            <a:pPr algn="ctr"/>
            <a:r>
              <a:rPr lang="en-US" sz="6000" dirty="0" smtClean="0">
                <a:latin typeface="Algerian" panose="04020705040A02060702" pitchFamily="82" charset="0"/>
              </a:rPr>
              <a:t>ANY SUGGESTION?</a:t>
            </a:r>
            <a:endParaRPr lang="en-US" sz="6000" dirty="0">
              <a:latin typeface="Algerian" panose="04020705040A02060702" pitchFamily="82" charset="0"/>
            </a:endParaRPr>
          </a:p>
        </p:txBody>
      </p:sp>
    </p:spTree>
    <p:extLst>
      <p:ext uri="{BB962C8B-B14F-4D97-AF65-F5344CB8AC3E}">
        <p14:creationId xmlns:p14="http://schemas.microsoft.com/office/powerpoint/2010/main" val="3696417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57198"/>
          </a:xfrm>
        </p:spPr>
        <p:txBody>
          <a:bodyPr/>
          <a:lstStyle/>
          <a:p>
            <a:r>
              <a:rPr lang="en-US" dirty="0" smtClean="0">
                <a:latin typeface="Algerian" panose="04020705040A02060702" pitchFamily="82" charset="0"/>
              </a:rPr>
              <a:t>GROUP MEMBERS</a:t>
            </a:r>
            <a:endParaRPr lang="en-US" dirty="0">
              <a:latin typeface="Algerian" panose="04020705040A02060702" pitchFamily="82" charset="0"/>
            </a:endParaRPr>
          </a:p>
        </p:txBody>
      </p:sp>
      <p:sp>
        <p:nvSpPr>
          <p:cNvPr id="3" name="Subtitle 2"/>
          <p:cNvSpPr>
            <a:spLocks noGrp="1"/>
          </p:cNvSpPr>
          <p:nvPr>
            <p:ph type="subTitle" idx="1"/>
          </p:nvPr>
        </p:nvSpPr>
        <p:spPr>
          <a:xfrm>
            <a:off x="1524000" y="2627290"/>
            <a:ext cx="9144000" cy="2630510"/>
          </a:xfrm>
        </p:spPr>
        <p:txBody>
          <a:bodyPr/>
          <a:lstStyle/>
          <a:p>
            <a:pPr marL="342900" indent="-342900" algn="l">
              <a:buFont typeface="Arial" panose="020B0604020202020204" pitchFamily="34" charset="0"/>
              <a:buChar char="•"/>
            </a:pPr>
            <a:r>
              <a:rPr lang="en-US" dirty="0" err="1" smtClean="0"/>
              <a:t>Hamaima</a:t>
            </a:r>
            <a:r>
              <a:rPr lang="en-US" dirty="0" smtClean="0"/>
              <a:t> </a:t>
            </a:r>
            <a:r>
              <a:rPr lang="en-US" dirty="0" err="1" smtClean="0"/>
              <a:t>Binte</a:t>
            </a:r>
            <a:r>
              <a:rPr lang="en-US" dirty="0" smtClean="0"/>
              <a:t> </a:t>
            </a:r>
            <a:r>
              <a:rPr lang="en-US" dirty="0" err="1" smtClean="0"/>
              <a:t>Altaf</a:t>
            </a:r>
            <a:r>
              <a:rPr lang="en-US" dirty="0" smtClean="0"/>
              <a:t> (172101)</a:t>
            </a:r>
          </a:p>
          <a:p>
            <a:pPr marL="342900" indent="-342900" algn="l">
              <a:buFont typeface="Arial" panose="020B0604020202020204" pitchFamily="34" charset="0"/>
              <a:buChar char="•"/>
            </a:pPr>
            <a:r>
              <a:rPr lang="en-US" dirty="0" err="1" smtClean="0"/>
              <a:t>Aimen</a:t>
            </a:r>
            <a:r>
              <a:rPr lang="en-US" dirty="0" smtClean="0"/>
              <a:t> Nawaz(172049)</a:t>
            </a:r>
          </a:p>
          <a:p>
            <a:pPr marL="342900" indent="-342900" algn="l">
              <a:buFont typeface="Arial" panose="020B0604020202020204" pitchFamily="34" charset="0"/>
              <a:buChar char="•"/>
            </a:pPr>
            <a:r>
              <a:rPr lang="en-US" dirty="0" err="1" smtClean="0"/>
              <a:t>Mahnoor</a:t>
            </a:r>
            <a:r>
              <a:rPr lang="en-US" dirty="0" smtClean="0"/>
              <a:t> Zahid(172061)</a:t>
            </a:r>
          </a:p>
          <a:p>
            <a:pPr marL="342900" indent="-342900" algn="l">
              <a:buFont typeface="Arial" panose="020B0604020202020204" pitchFamily="34" charset="0"/>
              <a:buChar char="•"/>
            </a:pPr>
            <a:r>
              <a:rPr lang="en-US" dirty="0" err="1" smtClean="0"/>
              <a:t>Izzah</a:t>
            </a:r>
            <a:r>
              <a:rPr lang="en-US" dirty="0" smtClean="0"/>
              <a:t> Tahir(172091)</a:t>
            </a:r>
          </a:p>
          <a:p>
            <a:pPr marL="342900" indent="-342900" algn="l">
              <a:buFont typeface="Arial" panose="020B0604020202020204" pitchFamily="34" charset="0"/>
              <a:buChar char="•"/>
            </a:pPr>
            <a:r>
              <a:rPr lang="en-US" dirty="0" smtClean="0"/>
              <a:t>Irum Mushtaq(172052)</a:t>
            </a:r>
            <a:endParaRPr lang="en-US" dirty="0"/>
          </a:p>
        </p:txBody>
      </p:sp>
    </p:spTree>
    <p:extLst>
      <p:ext uri="{BB962C8B-B14F-4D97-AF65-F5344CB8AC3E}">
        <p14:creationId xmlns:p14="http://schemas.microsoft.com/office/powerpoint/2010/main" val="4289209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42319"/>
            <a:ext cx="9144000" cy="2387600"/>
          </a:xfrm>
        </p:spPr>
        <p:txBody>
          <a:bodyPr/>
          <a:lstStyle/>
          <a:p>
            <a:r>
              <a:rPr lang="en-US" dirty="0" smtClean="0">
                <a:latin typeface="Algerian" panose="04020705040A02060702" pitchFamily="82" charset="0"/>
              </a:rPr>
              <a:t>GYM EDGE HEALTH AND FITNESS CENTER </a:t>
            </a:r>
            <a:endParaRPr lang="en-US" dirty="0">
              <a:latin typeface="Algerian" panose="04020705040A02060702" pitchFamily="82" charset="0"/>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2302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709479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79549"/>
            <a:ext cx="9144000" cy="2228045"/>
          </a:xfrm>
        </p:spPr>
        <p:txBody>
          <a:bodyPr>
            <a:normAutofit/>
          </a:bodyPr>
          <a:lstStyle/>
          <a:p>
            <a:r>
              <a:rPr lang="en-US" b="1" dirty="0">
                <a:latin typeface="Algerian" panose="04020705040A02060702" pitchFamily="82" charset="0"/>
              </a:rPr>
              <a:t>Introduction </a:t>
            </a:r>
            <a:r>
              <a:rPr lang="en-US" dirty="0"/>
              <a:t/>
            </a:r>
            <a:br>
              <a:rPr lang="en-US" dirty="0"/>
            </a:br>
            <a:endParaRPr lang="en-US" dirty="0"/>
          </a:p>
        </p:txBody>
      </p:sp>
      <p:sp>
        <p:nvSpPr>
          <p:cNvPr id="3" name="Subtitle 2"/>
          <p:cNvSpPr>
            <a:spLocks noGrp="1"/>
          </p:cNvSpPr>
          <p:nvPr>
            <p:ph type="subTitle" idx="1"/>
          </p:nvPr>
        </p:nvSpPr>
        <p:spPr>
          <a:xfrm>
            <a:off x="1524000" y="2550018"/>
            <a:ext cx="9144000" cy="2923504"/>
          </a:xfrm>
        </p:spPr>
        <p:txBody>
          <a:bodyPr>
            <a:normAutofit/>
          </a:bodyPr>
          <a:lstStyle/>
          <a:p>
            <a:r>
              <a:rPr lang="en-US" dirty="0"/>
              <a:t>We all know health is a wealth. We do not need a fancy car, big apartment, a doctor degree without a health. Being healthy is a first thing we need to keep in mind. Because most of time our attitude depends on how we feel. Being healthy and fit gives us energy to do anything. Physical fitness is very necessary for a healthy and tension free life. Physical fitness includes diet, exercise and sleep. These three basic things have their own importance in each individual's life and everyone should be sensible with regard to these for a healthy life</a:t>
            </a:r>
          </a:p>
        </p:txBody>
      </p:sp>
    </p:spTree>
    <p:extLst>
      <p:ext uri="{BB962C8B-B14F-4D97-AF65-F5344CB8AC3E}">
        <p14:creationId xmlns:p14="http://schemas.microsoft.com/office/powerpoint/2010/main" val="38586466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2616"/>
          </a:xfrm>
        </p:spPr>
        <p:txBody>
          <a:bodyPr/>
          <a:lstStyle/>
          <a:p>
            <a:r>
              <a:rPr lang="en-US" b="1" dirty="0" smtClean="0"/>
              <a:t> </a:t>
            </a:r>
            <a:r>
              <a:rPr lang="en-US" b="1" dirty="0">
                <a:latin typeface="Algerian" panose="04020705040A02060702" pitchFamily="82" charset="0"/>
              </a:rPr>
              <a:t>Objectives </a:t>
            </a:r>
            <a:r>
              <a:rPr lang="en-US" dirty="0">
                <a:latin typeface="Algerian" panose="04020705040A02060702" pitchFamily="82" charset="0"/>
              </a:rPr>
              <a:t/>
            </a:r>
            <a:br>
              <a:rPr lang="en-US" dirty="0">
                <a:latin typeface="Algerian" panose="04020705040A02060702" pitchFamily="82" charset="0"/>
              </a:rPr>
            </a:br>
            <a:endParaRPr lang="en-US" dirty="0">
              <a:latin typeface="Algerian" panose="04020705040A02060702" pitchFamily="82" charset="0"/>
            </a:endParaRPr>
          </a:p>
        </p:txBody>
      </p:sp>
      <p:sp>
        <p:nvSpPr>
          <p:cNvPr id="3" name="Content Placeholder 2"/>
          <p:cNvSpPr>
            <a:spLocks noGrp="1"/>
          </p:cNvSpPr>
          <p:nvPr>
            <p:ph idx="1"/>
          </p:nvPr>
        </p:nvSpPr>
        <p:spPr>
          <a:xfrm>
            <a:off x="838200" y="1493949"/>
            <a:ext cx="10515600" cy="4683014"/>
          </a:xfrm>
        </p:spPr>
        <p:txBody>
          <a:bodyPr>
            <a:normAutofit lnSpcReduction="10000"/>
          </a:bodyPr>
          <a:lstStyle/>
          <a:p>
            <a:r>
              <a:rPr lang="en-US" dirty="0"/>
              <a:t>D</a:t>
            </a:r>
            <a:r>
              <a:rPr lang="en-US" dirty="0" smtClean="0"/>
              <a:t>evelop </a:t>
            </a:r>
            <a:r>
              <a:rPr lang="en-US" dirty="0"/>
              <a:t>a user friendly efficient </a:t>
            </a:r>
            <a:r>
              <a:rPr lang="en-US" dirty="0" smtClean="0"/>
              <a:t>computerized </a:t>
            </a:r>
            <a:r>
              <a:rPr lang="en-US" dirty="0"/>
              <a:t>Gym Management system</a:t>
            </a:r>
          </a:p>
          <a:p>
            <a:r>
              <a:rPr lang="en-US" dirty="0" smtClean="0"/>
              <a:t>An </a:t>
            </a:r>
            <a:r>
              <a:rPr lang="en-US" dirty="0"/>
              <a:t>accurate system without any data redundancy. </a:t>
            </a:r>
          </a:p>
          <a:p>
            <a:r>
              <a:rPr lang="en-US" dirty="0" smtClean="0"/>
              <a:t>Secured </a:t>
            </a:r>
            <a:r>
              <a:rPr lang="en-US" dirty="0"/>
              <a:t>data storage for Authority end. </a:t>
            </a:r>
          </a:p>
          <a:p>
            <a:r>
              <a:rPr lang="en-US" dirty="0" smtClean="0"/>
              <a:t>Secure </a:t>
            </a:r>
            <a:r>
              <a:rPr lang="en-US" dirty="0"/>
              <a:t>the user ends data by providing each user’s own personal credentials. </a:t>
            </a:r>
          </a:p>
          <a:p>
            <a:r>
              <a:rPr lang="en-US" dirty="0" smtClean="0"/>
              <a:t> </a:t>
            </a:r>
            <a:r>
              <a:rPr lang="en-US" dirty="0"/>
              <a:t>A flexible system which can maneuver the customer-staff relationship in an effective manner. </a:t>
            </a:r>
          </a:p>
          <a:p>
            <a:r>
              <a:rPr lang="en-US" dirty="0" smtClean="0"/>
              <a:t> </a:t>
            </a:r>
            <a:r>
              <a:rPr lang="en-US" dirty="0"/>
              <a:t>To provide better graphical user interface. </a:t>
            </a:r>
          </a:p>
          <a:p>
            <a:r>
              <a:rPr lang="en-US" dirty="0" smtClean="0"/>
              <a:t> </a:t>
            </a:r>
            <a:r>
              <a:rPr lang="en-US" dirty="0"/>
              <a:t>Computerization can be helpful as means of saving time &amp; money </a:t>
            </a:r>
          </a:p>
          <a:p>
            <a:endParaRPr lang="en-US" dirty="0"/>
          </a:p>
          <a:p>
            <a:endParaRPr lang="en-US" dirty="0"/>
          </a:p>
        </p:txBody>
      </p:sp>
    </p:spTree>
    <p:extLst>
      <p:ext uri="{BB962C8B-B14F-4D97-AF65-F5344CB8AC3E}">
        <p14:creationId xmlns:p14="http://schemas.microsoft.com/office/powerpoint/2010/main" val="2276414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                           MODULES</a:t>
            </a:r>
            <a:endParaRPr lang="en-US" dirty="0">
              <a:latin typeface="Algerian" panose="04020705040A02060702" pitchFamily="82" charset="0"/>
            </a:endParaRPr>
          </a:p>
        </p:txBody>
      </p:sp>
      <p:sp>
        <p:nvSpPr>
          <p:cNvPr id="3" name="Text Placeholder 2"/>
          <p:cNvSpPr>
            <a:spLocks noGrp="1"/>
          </p:cNvSpPr>
          <p:nvPr>
            <p:ph type="body" idx="1"/>
          </p:nvPr>
        </p:nvSpPr>
        <p:spPr>
          <a:xfrm>
            <a:off x="839788" y="1468191"/>
            <a:ext cx="5157787" cy="805064"/>
          </a:xfrm>
        </p:spPr>
        <p:txBody>
          <a:bodyPr/>
          <a:lstStyle/>
          <a:p>
            <a:r>
              <a:rPr lang="en-US" dirty="0" smtClean="0"/>
              <a:t>             </a:t>
            </a:r>
            <a:r>
              <a:rPr lang="en-US" dirty="0" smtClean="0">
                <a:latin typeface="Algerian" panose="04020705040A02060702" pitchFamily="82" charset="0"/>
              </a:rPr>
              <a:t>Administrative </a:t>
            </a:r>
            <a:r>
              <a:rPr lang="en-US" dirty="0">
                <a:latin typeface="Algerian" panose="04020705040A02060702" pitchFamily="82" charset="0"/>
              </a:rPr>
              <a:t>Module </a:t>
            </a:r>
          </a:p>
        </p:txBody>
      </p:sp>
      <p:sp>
        <p:nvSpPr>
          <p:cNvPr id="4" name="Content Placeholder 3"/>
          <p:cNvSpPr>
            <a:spLocks noGrp="1"/>
          </p:cNvSpPr>
          <p:nvPr>
            <p:ph sz="half" idx="2"/>
          </p:nvPr>
        </p:nvSpPr>
        <p:spPr/>
        <p:txBody>
          <a:bodyPr/>
          <a:lstStyle/>
          <a:p>
            <a:r>
              <a:rPr lang="en-US" dirty="0" smtClean="0"/>
              <a:t> </a:t>
            </a:r>
            <a:r>
              <a:rPr lang="en-US" dirty="0"/>
              <a:t>Create, Update, Manage, Delete User </a:t>
            </a:r>
          </a:p>
          <a:p>
            <a:r>
              <a:rPr lang="en-US" dirty="0" smtClean="0"/>
              <a:t> </a:t>
            </a:r>
            <a:r>
              <a:rPr lang="en-US" dirty="0"/>
              <a:t>Creating Offer Plan </a:t>
            </a:r>
          </a:p>
          <a:p>
            <a:r>
              <a:rPr lang="en-US" dirty="0" smtClean="0"/>
              <a:t> </a:t>
            </a:r>
            <a:r>
              <a:rPr lang="en-US" dirty="0"/>
              <a:t>Manage User Enquiry through Email </a:t>
            </a:r>
          </a:p>
          <a:p>
            <a:r>
              <a:rPr lang="en-US" dirty="0" smtClean="0"/>
              <a:t> </a:t>
            </a:r>
            <a:r>
              <a:rPr lang="en-US" dirty="0"/>
              <a:t>Manage Owner Info </a:t>
            </a:r>
          </a:p>
          <a:p>
            <a:endParaRPr lang="en-US" dirty="0"/>
          </a:p>
        </p:txBody>
      </p:sp>
      <p:sp>
        <p:nvSpPr>
          <p:cNvPr id="5" name="Text Placeholder 4"/>
          <p:cNvSpPr>
            <a:spLocks noGrp="1"/>
          </p:cNvSpPr>
          <p:nvPr>
            <p:ph type="body" sz="quarter" idx="3"/>
          </p:nvPr>
        </p:nvSpPr>
        <p:spPr>
          <a:xfrm>
            <a:off x="6172199" y="1537953"/>
            <a:ext cx="5183188" cy="823912"/>
          </a:xfrm>
        </p:spPr>
        <p:txBody>
          <a:bodyPr/>
          <a:lstStyle/>
          <a:p>
            <a:r>
              <a:rPr lang="en-US" dirty="0" smtClean="0">
                <a:latin typeface="Algerian" panose="04020705040A02060702" pitchFamily="82" charset="0"/>
              </a:rPr>
              <a:t>                 User </a:t>
            </a:r>
            <a:r>
              <a:rPr lang="en-US" dirty="0">
                <a:latin typeface="Algerian" panose="04020705040A02060702" pitchFamily="82" charset="0"/>
              </a:rPr>
              <a:t>Module </a:t>
            </a:r>
          </a:p>
        </p:txBody>
      </p:sp>
      <p:sp>
        <p:nvSpPr>
          <p:cNvPr id="6" name="Content Placeholder 5"/>
          <p:cNvSpPr>
            <a:spLocks noGrp="1"/>
          </p:cNvSpPr>
          <p:nvPr>
            <p:ph sz="quarter" idx="4"/>
          </p:nvPr>
        </p:nvSpPr>
        <p:spPr>
          <a:xfrm>
            <a:off x="6503830" y="2505075"/>
            <a:ext cx="4851557" cy="3684588"/>
          </a:xfrm>
        </p:spPr>
        <p:txBody>
          <a:bodyPr/>
          <a:lstStyle/>
          <a:p>
            <a:r>
              <a:rPr lang="en-US" dirty="0" smtClean="0"/>
              <a:t>Applying </a:t>
            </a:r>
            <a:r>
              <a:rPr lang="en-US" dirty="0"/>
              <a:t>for Package </a:t>
            </a:r>
          </a:p>
          <a:p>
            <a:r>
              <a:rPr lang="en-US" dirty="0" smtClean="0"/>
              <a:t> </a:t>
            </a:r>
            <a:r>
              <a:rPr lang="en-US" dirty="0"/>
              <a:t>Account Update  </a:t>
            </a:r>
          </a:p>
          <a:p>
            <a:r>
              <a:rPr lang="en-US" dirty="0" smtClean="0"/>
              <a:t>Phone </a:t>
            </a:r>
            <a:r>
              <a:rPr lang="en-US" dirty="0"/>
              <a:t>and Email Address Verification on Sign Up </a:t>
            </a:r>
          </a:p>
          <a:p>
            <a:r>
              <a:rPr lang="en-US" dirty="0" smtClean="0"/>
              <a:t> </a:t>
            </a:r>
            <a:r>
              <a:rPr lang="en-US" dirty="0"/>
              <a:t>Enquiry to Authority </a:t>
            </a:r>
          </a:p>
        </p:txBody>
      </p:sp>
    </p:spTree>
    <p:extLst>
      <p:ext uri="{BB962C8B-B14F-4D97-AF65-F5344CB8AC3E}">
        <p14:creationId xmlns:p14="http://schemas.microsoft.com/office/powerpoint/2010/main" val="880925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8941"/>
            <a:ext cx="9144000" cy="837127"/>
          </a:xfrm>
        </p:spPr>
        <p:txBody>
          <a:bodyPr>
            <a:normAutofit fontScale="90000"/>
          </a:bodyPr>
          <a:lstStyle/>
          <a:p>
            <a:r>
              <a:rPr lang="en-US" dirty="0" smtClean="0">
                <a:latin typeface="Algerian" panose="04020705040A02060702" pitchFamily="82" charset="0"/>
              </a:rPr>
              <a:t>SCHEDULE </a:t>
            </a:r>
            <a:endParaRPr lang="en-US" dirty="0">
              <a:latin typeface="Algerian" panose="04020705040A02060702" pitchFamily="82"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4857"/>
            <a:ext cx="12192000" cy="5673143"/>
          </a:xfrm>
          <a:prstGeom prst="rect">
            <a:avLst/>
          </a:prstGeom>
        </p:spPr>
      </p:pic>
    </p:spTree>
    <p:extLst>
      <p:ext uri="{BB962C8B-B14F-4D97-AF65-F5344CB8AC3E}">
        <p14:creationId xmlns:p14="http://schemas.microsoft.com/office/powerpoint/2010/main" val="3903500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352282"/>
          </a:xfrm>
        </p:spPr>
        <p:txBody>
          <a:bodyPr/>
          <a:lstStyle/>
          <a:p>
            <a:r>
              <a:rPr lang="en-US" dirty="0" smtClean="0">
                <a:latin typeface="Algerian" panose="04020705040A02060702" pitchFamily="82" charset="0"/>
              </a:rPr>
              <a:t>BMI CALCULATOR</a:t>
            </a:r>
            <a:endParaRPr lang="en-US" dirty="0">
              <a:latin typeface="Algerian" panose="04020705040A02060702" pitchFamily="82"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74607"/>
            <a:ext cx="10058400" cy="4594759"/>
          </a:xfrm>
          <a:prstGeom prst="rect">
            <a:avLst/>
          </a:prstGeom>
        </p:spPr>
      </p:pic>
    </p:spTree>
    <p:extLst>
      <p:ext uri="{BB962C8B-B14F-4D97-AF65-F5344CB8AC3E}">
        <p14:creationId xmlns:p14="http://schemas.microsoft.com/office/powerpoint/2010/main" val="886541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265</TotalTime>
  <Words>433</Words>
  <Application>Microsoft Office PowerPoint</Application>
  <PresentationFormat>Widescreen</PresentationFormat>
  <Paragraphs>46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Algerian</vt:lpstr>
      <vt:lpstr>Arial</vt:lpstr>
      <vt:lpstr>Calibri</vt:lpstr>
      <vt:lpstr>Calibri Light</vt:lpstr>
      <vt:lpstr>Office Theme</vt:lpstr>
      <vt:lpstr>PowerPoint Presentation</vt:lpstr>
      <vt:lpstr>GROUP MEMBERS</vt:lpstr>
      <vt:lpstr>GYM EDGE HEALTH AND FITNESS CENTER </vt:lpstr>
      <vt:lpstr>PowerPoint Presentation</vt:lpstr>
      <vt:lpstr>Introduction  </vt:lpstr>
      <vt:lpstr> Objectives  </vt:lpstr>
      <vt:lpstr>                           MODULES</vt:lpstr>
      <vt:lpstr>SCHEDULE </vt:lpstr>
      <vt:lpstr>BMI CALCULATOR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Application Requirements  </vt:lpstr>
      <vt:lpstr>CONCLUSION:</vt:lpstr>
      <vt:lpstr>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Irum Mushtaq</dc:creator>
  <cp:lastModifiedBy>Haier</cp:lastModifiedBy>
  <cp:revision>10</cp:revision>
  <dcterms:created xsi:type="dcterms:W3CDTF">2019-05-06T04:55:08Z</dcterms:created>
  <dcterms:modified xsi:type="dcterms:W3CDTF">2019-05-06T17:58:15Z</dcterms:modified>
</cp:coreProperties>
</file>